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Lora"/>
      <p:regular r:id="rId15"/>
    </p:embeddedFont>
    <p:embeddedFont>
      <p:font typeface="Lora"/>
      <p:regular r:id="rId16"/>
    </p:embeddedFont>
    <p:embeddedFont>
      <p:font typeface="Lora"/>
      <p:regular r:id="rId17"/>
    </p:embeddedFont>
    <p:embeddedFont>
      <p:font typeface="Lora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50424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Vida Equilibrada: Guia para o Bem-Estar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7124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Este e-book é um guia prático para encontrar equilíbrio na correria do dia a dia, com dicas simples para uma vida mais saudável e feliz.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5324356"/>
            <a:ext cx="382905" cy="382905"/>
          </a:xfrm>
          <a:prstGeom prst="roundRect">
            <a:avLst>
              <a:gd name="adj" fmla="val 23878209"/>
            </a:avLst>
          </a:prstGeom>
          <a:solidFill>
            <a:srgbClr val="1C041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57831" y="5466993"/>
            <a:ext cx="11537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Source Sans Pro Medium" pitchFamily="34" charset="0"/>
                <a:ea typeface="Source Sans Pro Medium" pitchFamily="34" charset="-122"/>
                <a:cs typeface="Source Sans Pro Medium" pitchFamily="34" charset="-120"/>
              </a:rPr>
              <a:t>PG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826687" y="5306497"/>
            <a:ext cx="2398157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3A3630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por Priscila Garcia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8304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Alimentação Saudável na Rotina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Planejamento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Reserve tempo para planejar suas refeições, evitando escolhas impulsivas e pouco saudáveis.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Opções Práticas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Tenha lanches saudáveis à mão, como frutas, castanhas e iogurte natural.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38934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Movimento para o Bem-Estar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42554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5" name="Text 2"/>
          <p:cNvSpPr/>
          <p:nvPr/>
        </p:nvSpPr>
        <p:spPr>
          <a:xfrm>
            <a:off x="1045369" y="3525798"/>
            <a:ext cx="12311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42554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Escadas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921085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Troque o elevador pelas escadas sempre que possível.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42554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9" name="Text 6"/>
          <p:cNvSpPr/>
          <p:nvPr/>
        </p:nvSpPr>
        <p:spPr>
          <a:xfrm>
            <a:off x="4870132" y="3525798"/>
            <a:ext cx="18157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342554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Pausas Ativas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3921085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Levante-se da cadeira, alongue-se e caminhe um pouco.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57867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13" name="Text 10"/>
          <p:cNvSpPr/>
          <p:nvPr/>
        </p:nvSpPr>
        <p:spPr>
          <a:xfrm>
            <a:off x="1012865" y="5678924"/>
            <a:ext cx="18823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5786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Exercícios Divertidos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074212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Encontre atividades que você goste, como caminhadas, dança ou yoga.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6461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Meditação para Reduzir o Estresse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181457" y="2531626"/>
            <a:ext cx="30480" cy="4933236"/>
          </a:xfrm>
          <a:prstGeom prst="roundRect">
            <a:avLst>
              <a:gd name="adj" fmla="val 117806"/>
            </a:avLst>
          </a:prstGeom>
          <a:solidFill>
            <a:srgbClr val="D9CDBA"/>
          </a:solidFill>
          <a:ln/>
        </p:spPr>
      </p:sp>
      <p:sp>
        <p:nvSpPr>
          <p:cNvPr id="5" name="Shape 2"/>
          <p:cNvSpPr/>
          <p:nvPr/>
        </p:nvSpPr>
        <p:spPr>
          <a:xfrm>
            <a:off x="1435477" y="3054787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D9CDBA"/>
          </a:solidFill>
          <a:ln/>
        </p:spPr>
      </p:sp>
      <p:sp>
        <p:nvSpPr>
          <p:cNvPr id="6" name="Shape 3"/>
          <p:cNvSpPr/>
          <p:nvPr/>
        </p:nvSpPr>
        <p:spPr>
          <a:xfrm>
            <a:off x="927437" y="280082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7" name="Text 4"/>
          <p:cNvSpPr/>
          <p:nvPr/>
        </p:nvSpPr>
        <p:spPr>
          <a:xfrm>
            <a:off x="1135082" y="2901077"/>
            <a:ext cx="12311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513290" y="2770942"/>
            <a:ext cx="38661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Encontre um Lugar Tranquilo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513290" y="3266480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Pode ser em casa, no trabalho ou no transporte público.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435477" y="4651296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D9CDBA"/>
          </a:solidFill>
          <a:ln/>
        </p:spPr>
      </p:sp>
      <p:sp>
        <p:nvSpPr>
          <p:cNvPr id="11" name="Shape 8"/>
          <p:cNvSpPr/>
          <p:nvPr/>
        </p:nvSpPr>
        <p:spPr>
          <a:xfrm>
            <a:off x="927437" y="4397335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12" name="Text 9"/>
          <p:cNvSpPr/>
          <p:nvPr/>
        </p:nvSpPr>
        <p:spPr>
          <a:xfrm>
            <a:off x="1105912" y="4497586"/>
            <a:ext cx="18157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513290" y="4367451"/>
            <a:ext cx="369653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Concentre-se na Respiração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513290" y="4862989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Inspire profundamente pelo nariz, segure o ar e solte pela boca.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1435477" y="6630829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D9CDBA"/>
          </a:solidFill>
          <a:ln/>
        </p:spPr>
      </p:sp>
      <p:sp>
        <p:nvSpPr>
          <p:cNvPr id="16" name="Shape 13"/>
          <p:cNvSpPr/>
          <p:nvPr/>
        </p:nvSpPr>
        <p:spPr>
          <a:xfrm>
            <a:off x="927437" y="637686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17" name="Text 14"/>
          <p:cNvSpPr/>
          <p:nvPr/>
        </p:nvSpPr>
        <p:spPr>
          <a:xfrm>
            <a:off x="1102578" y="6477119"/>
            <a:ext cx="18823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513290" y="6346984"/>
            <a:ext cx="333648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 Aplicativos ou Vídeos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513290" y="6842522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Facilita a prática para iniciantes.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017764"/>
            <a:ext cx="753629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Receitas Rápidas e Saudáveis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080754"/>
            <a:ext cx="4158734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Overnight Oats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5815608"/>
            <a:ext cx="36801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Misture aveia, iogurte, mel e frutas picadas em um pote e deixe na geladeira durante a noite.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080754"/>
            <a:ext cx="4158734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  <a:ln/>
        </p:spPr>
      </p:sp>
      <p:sp>
        <p:nvSpPr>
          <p:cNvPr id="8" name="Text 5"/>
          <p:cNvSpPr/>
          <p:nvPr/>
        </p:nvSpPr>
        <p:spPr>
          <a:xfrm>
            <a:off x="5475089" y="5320070"/>
            <a:ext cx="325409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Salada Completa no Pote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75089" y="5815608"/>
            <a:ext cx="36801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Monte em camadas folhas verdes, proteína, legumes e tempero em um pote hermético.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080754"/>
            <a:ext cx="4158734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  <a:ln/>
        </p:spPr>
      </p:sp>
      <p:sp>
        <p:nvSpPr>
          <p:cNvPr id="11" name="Text 8"/>
          <p:cNvSpPr/>
          <p:nvPr/>
        </p:nvSpPr>
        <p:spPr>
          <a:xfrm>
            <a:off x="9873139" y="532007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Mix de Oleaginosas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3139" y="5815608"/>
            <a:ext cx="368010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Separe porções pequenas de castanhas, amêndoas, nozes e uvas-passas em saquinhos.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670697"/>
            <a:ext cx="655081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Omelete de Micro-ondas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4733687"/>
            <a:ext cx="6477476" cy="9575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77039" y="60501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Ingredientes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77039" y="6545699"/>
            <a:ext cx="599884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 ovos, legumes picados, 1 fatia de queijo magro.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733687"/>
            <a:ext cx="6477476" cy="9575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54516" y="60501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Preparo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554516" y="6545699"/>
            <a:ext cx="599884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Bata os ovos, misture os legumes e o queijo, leve ao micro-ondas por 2-3 minutos.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17777"/>
            <a:ext cx="108003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Pequenas Mudanças, Grandes Resultados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7638" y="3400544"/>
            <a:ext cx="2137529" cy="8305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21812" y="3665101"/>
            <a:ext cx="10894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5384482" y="3639860"/>
            <a:ext cx="161758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Alimentação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204936" y="4245769"/>
            <a:ext cx="8527971" cy="15240"/>
          </a:xfrm>
          <a:prstGeom prst="roundRect">
            <a:avLst>
              <a:gd name="adj" fmla="val 235611"/>
            </a:avLst>
          </a:prstGeom>
          <a:solidFill>
            <a:srgbClr val="D9CDBA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814" y="4290893"/>
            <a:ext cx="4275058" cy="8305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95976" y="4466868"/>
            <a:ext cx="160615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350" dirty="0"/>
          </a:p>
        </p:txBody>
      </p:sp>
      <p:sp>
        <p:nvSpPr>
          <p:cNvPr id="9" name="Text 5"/>
          <p:cNvSpPr/>
          <p:nvPr/>
        </p:nvSpPr>
        <p:spPr>
          <a:xfrm>
            <a:off x="6453187" y="4530209"/>
            <a:ext cx="121765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Exercício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6273641" y="5136118"/>
            <a:ext cx="7459266" cy="15240"/>
          </a:xfrm>
          <a:prstGeom prst="roundRect">
            <a:avLst>
              <a:gd name="adj" fmla="val 235611"/>
            </a:avLst>
          </a:prstGeom>
          <a:solidFill>
            <a:srgbClr val="D9CDBA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109" y="5181243"/>
            <a:ext cx="6412587" cy="8305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92999" y="5357217"/>
            <a:ext cx="16668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350" dirty="0"/>
          </a:p>
        </p:txBody>
      </p:sp>
      <p:sp>
        <p:nvSpPr>
          <p:cNvPr id="13" name="Text 8"/>
          <p:cNvSpPr/>
          <p:nvPr/>
        </p:nvSpPr>
        <p:spPr>
          <a:xfrm>
            <a:off x="7522012" y="5420558"/>
            <a:ext cx="137279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Meditação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69630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Comece Hoje!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759291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Adote hábitos saudáveis e veja sua energia, disposição e bem-estar melhorarem. Comece hoje e construa uma vida mais equilibrada!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2025-01-11T15:48:19Z</dcterms:created>
  <dcterms:modified xsi:type="dcterms:W3CDTF">2025-01-11T15:48:19Z</dcterms:modified>
</cp:coreProperties>
</file>